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2" r:id="rId7"/>
    <p:sldId id="270" r:id="rId8"/>
    <p:sldId id="261" r:id="rId9"/>
    <p:sldId id="269" r:id="rId10"/>
    <p:sldId id="263" r:id="rId11"/>
    <p:sldId id="264" r:id="rId12"/>
    <p:sldId id="265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D675-D85F-4FF3-B82D-C128169CD1D9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84DB1-29AA-4445-99F0-1A3D68C89F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0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B9BC594-E7C1-41A3-BD33-83C62BFBA750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ECA5C9-C97A-4C05-ACC9-931321143B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8375848" cy="2738014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Вінок </a:t>
            </a:r>
            <a:r>
              <a:rPr lang="uk-UA" b="1" dirty="0"/>
              <a:t>калиновий сплітаю із звичаїв рідного </a:t>
            </a:r>
            <a:r>
              <a:rPr lang="uk-UA" b="1" dirty="0" smtClean="0"/>
              <a:t>краю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14752"/>
            <a:ext cx="8472518" cy="193778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  </a:t>
            </a:r>
            <a:r>
              <a:rPr lang="uk-UA" sz="3600" b="1" dirty="0"/>
              <a:t>Інтегроване заняття для дітей старшого дошкільного віку з використанням рідної мови та  різних видів народного </a:t>
            </a:r>
            <a:r>
              <a:rPr lang="uk-UA" sz="3600" b="1" dirty="0" smtClean="0"/>
              <a:t>мистецтва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Вишивання серветок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2"/>
            <a:ext cx="5088565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pic>
        <p:nvPicPr>
          <p:cNvPr id="6" name="Содержимое 3" descr="2253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85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Вишивка з декоративним оздобленням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2"/>
            <a:ext cx="5364088" cy="4023066"/>
          </a:xfrm>
        </p:spPr>
      </p:pic>
      <p:pic>
        <p:nvPicPr>
          <p:cNvPr id="8" name="Содержимое 3" descr="2253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73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Оздоблення керамічних виробів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3787"/>
            <a:ext cx="5765800" cy="4324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  <p:pic>
        <p:nvPicPr>
          <p:cNvPr id="6" name="Содержимое 3" descr="2253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1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Петраківський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розпис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816" y="3391847"/>
            <a:ext cx="4650184" cy="34876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5400600" cy="4050450"/>
          </a:xfrm>
          <a:prstGeom prst="rect">
            <a:avLst/>
          </a:prstGeom>
        </p:spPr>
      </p:pic>
      <p:pic>
        <p:nvPicPr>
          <p:cNvPr id="6" name="Содержимое 3" descr="2253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1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Червоний мак – символ України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86855" y="1413744"/>
            <a:ext cx="5906591" cy="4896544"/>
          </a:xfrm>
        </p:spPr>
      </p:pic>
      <p:pic>
        <p:nvPicPr>
          <p:cNvPr id="6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99" y="1590255"/>
            <a:ext cx="2970515" cy="22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3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трави, і води…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годину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щасливу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годину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негоди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923112" cy="2958062"/>
          </a:xfrm>
        </p:spPr>
        <p:txBody>
          <a:bodyPr>
            <a:normAutofit fontScale="47500" lnSpcReduction="20000"/>
          </a:bodyPr>
          <a:lstStyle/>
          <a:p>
            <a:r>
              <a:rPr lang="ru-RU" sz="8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Любіть</a:t>
            </a:r>
            <a:r>
              <a:rPr lang="ru-RU" sz="8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наяву, </a:t>
            </a:r>
            <a:b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вишневу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красу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вічно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живу і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солов'їну</a:t>
            </a:r>
            <a:r>
              <a:rPr lang="ru-RU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Содержимое 3" descr="2253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5517232"/>
            <a:ext cx="4427984" cy="12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1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5"/>
          </a:xfrm>
        </p:spPr>
        <p:txBody>
          <a:bodyPr>
            <a:normAutofit/>
          </a:bodyPr>
          <a:lstStyle/>
          <a:p>
            <a:r>
              <a:rPr lang="uk-UA" dirty="0" smtClean="0"/>
              <a:t>Бесіда про Україну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196751"/>
            <a:ext cx="7668344" cy="5664898"/>
          </a:xfrm>
          <a:prstGeom prst="rect">
            <a:avLst/>
          </a:prstGeom>
        </p:spPr>
      </p:pic>
      <p:pic>
        <p:nvPicPr>
          <p:cNvPr id="6" name="Содержимое 3" descr="2253_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517232"/>
            <a:ext cx="4151520" cy="14855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03232" cy="8279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4664"/>
            <a:ext cx="8435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400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озповідь</a:t>
            </a:r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4400" dirty="0" err="1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Вишивку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268760"/>
            <a:ext cx="7452320" cy="5589240"/>
          </a:xfrm>
        </p:spPr>
      </p:pic>
      <p:pic>
        <p:nvPicPr>
          <p:cNvPr id="10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7232"/>
            <a:ext cx="4151520" cy="14855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0043"/>
            <a:ext cx="7772400" cy="624701"/>
          </a:xfrm>
        </p:spPr>
        <p:txBody>
          <a:bodyPr/>
          <a:lstStyle/>
          <a:p>
            <a:pPr algn="ctr"/>
            <a:r>
              <a:rPr lang="uk-UA" sz="3600" dirty="0" smtClean="0">
                <a:solidFill>
                  <a:schemeClr val="accent1"/>
                </a:solidFill>
              </a:rPr>
              <a:t>Символи та кольори на рушниках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442915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-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535" y="1068401"/>
            <a:ext cx="7719465" cy="5789599"/>
          </a:xfrm>
          <a:prstGeom prst="rect">
            <a:avLst/>
          </a:prstGeom>
        </p:spPr>
      </p:pic>
      <p:pic>
        <p:nvPicPr>
          <p:cNvPr id="7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032"/>
            <a:ext cx="4427984" cy="137148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0716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176" y="1102098"/>
            <a:ext cx="7674536" cy="5755902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332657"/>
            <a:ext cx="78398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Розповідь про Писанкарство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Гра «Що зайве?»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019" y="919539"/>
            <a:ext cx="7884369" cy="5938462"/>
          </a:xfrm>
        </p:spPr>
      </p:pic>
      <p:pic>
        <p:nvPicPr>
          <p:cNvPr id="5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3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Гра «Знайди дзвіночок до підкови»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03439" y="1804047"/>
            <a:ext cx="5760641" cy="4320480"/>
          </a:xfrm>
        </p:spPr>
      </p:pic>
      <p:pic>
        <p:nvPicPr>
          <p:cNvPr id="5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  <p:pic>
        <p:nvPicPr>
          <p:cNvPr id="6" name="Рисунок 5" descr="C:\Users\UserPC\Desktop\ковальство\іів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3224"/>
            <a:ext cx="309634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030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Розповідь про </a:t>
            </a:r>
            <a:r>
              <a:rPr lang="uk-UA" sz="3200" b="1" dirty="0" err="1" smtClean="0"/>
              <a:t>Петраківський</a:t>
            </a:r>
            <a:r>
              <a:rPr lang="uk-UA" sz="3200" b="1" dirty="0" smtClean="0"/>
              <a:t> розпис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414" y="836712"/>
            <a:ext cx="8028384" cy="6021288"/>
          </a:xfrm>
        </p:spPr>
      </p:pic>
      <p:pic>
        <p:nvPicPr>
          <p:cNvPr id="6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uk-UA" dirty="0" smtClean="0"/>
              <a:t>           Гра «Назви посуд»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100" y="1266825"/>
            <a:ext cx="7454900" cy="5591175"/>
          </a:xfrm>
        </p:spPr>
      </p:pic>
      <p:pic>
        <p:nvPicPr>
          <p:cNvPr id="5" name="Содержимое 3" descr="2253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4033"/>
            <a:ext cx="4427984" cy="12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2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rgbClr val="FFFF00"/>
      </a:dk1>
      <a:lt1>
        <a:srgbClr val="FFFF00"/>
      </a:lt1>
      <a:dk2>
        <a:srgbClr val="0070C0"/>
      </a:dk2>
      <a:lt2>
        <a:srgbClr val="FFFF00"/>
      </a:lt2>
      <a:accent1>
        <a:srgbClr val="0070C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5C92B5"/>
      </a:accent6>
      <a:hlink>
        <a:srgbClr val="FFFF00"/>
      </a:hlink>
      <a:folHlink>
        <a:srgbClr val="FFFF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267</TotalTime>
  <Words>95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Вінок калиновий сплітаю із звичаїв рідного краю</vt:lpstr>
      <vt:lpstr>Бесіда про Україну</vt:lpstr>
      <vt:lpstr> </vt:lpstr>
      <vt:lpstr>Символи та кольори на рушниках</vt:lpstr>
      <vt:lpstr> </vt:lpstr>
      <vt:lpstr>            Гра «Що зайве?»</vt:lpstr>
      <vt:lpstr>Гра «Знайди дзвіночок до підкови»</vt:lpstr>
      <vt:lpstr>Розповідь про Петраківський розпис</vt:lpstr>
      <vt:lpstr>           Гра «Назви посуд»</vt:lpstr>
      <vt:lpstr>Вишивання серветок</vt:lpstr>
      <vt:lpstr>Вишивка з декоративним оздобленням</vt:lpstr>
      <vt:lpstr>Оздоблення керамічних виробів</vt:lpstr>
      <vt:lpstr>         Петраківський розпис</vt:lpstr>
      <vt:lpstr>Червоний мак – символ України</vt:lpstr>
      <vt:lpstr>Любіть Україну, як сонце, любіть,  як вітер, і трави, і води…  В годину щасливу і в радості мить,  любіть у годину негоди.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над якою працює школа перспективного педагогічного досвіду:</dc:title>
  <dc:creator>User</dc:creator>
  <cp:lastModifiedBy>User</cp:lastModifiedBy>
  <cp:revision>22</cp:revision>
  <dcterms:created xsi:type="dcterms:W3CDTF">2015-03-23T13:47:08Z</dcterms:created>
  <dcterms:modified xsi:type="dcterms:W3CDTF">2015-06-04T12:22:33Z</dcterms:modified>
</cp:coreProperties>
</file>